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5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C9F85B-515D-4294-BE8A-CC5B14BCDB26}" type="datetimeFigureOut">
              <a:rPr lang="nb-NO" smtClean="0"/>
              <a:t>21.11.2011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07481A5-F842-47DD-8EE5-36656C3F3ADC}" type="slidenum">
              <a:rPr lang="nb-NO" smtClean="0"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/>
          <a:lstStyle/>
          <a:p>
            <a:r>
              <a:rPr lang="nb-NO" sz="4400" b="1" i="1" dirty="0">
                <a:solidFill>
                  <a:srgbClr val="4C6D43"/>
                </a:solidFill>
                <a:ea typeface="Calibri"/>
                <a:cs typeface="Times New Roman"/>
              </a:rPr>
              <a:t>Julebord 2011</a:t>
            </a:r>
            <a:r>
              <a:rPr lang="nb-NO" dirty="0">
                <a:ea typeface="Calibri"/>
                <a:cs typeface="Times New Roman"/>
              </a:rPr>
              <a:t/>
            </a:r>
            <a:br>
              <a:rPr lang="nb-NO" dirty="0">
                <a:ea typeface="Calibri"/>
                <a:cs typeface="Times New Roman"/>
              </a:rPr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21602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I år feirer vi </a:t>
            </a:r>
            <a:r>
              <a:rPr lang="nb-NO" dirty="0" smtClean="0">
                <a:solidFill>
                  <a:srgbClr val="4C6D43"/>
                </a:solidFill>
                <a:ea typeface="Calibri"/>
                <a:cs typeface="Times New Roman"/>
              </a:rPr>
              <a:t>julebord og vel overstått 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gradering </a:t>
            </a:r>
            <a:r>
              <a:rPr lang="nb-NO" dirty="0" smtClean="0">
                <a:solidFill>
                  <a:srgbClr val="4C6D43"/>
                </a:solidFill>
                <a:ea typeface="Calibri"/>
                <a:cs typeface="Times New Roman"/>
              </a:rPr>
              <a:t>som 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alltid. Og alle partier </a:t>
            </a:r>
            <a:r>
              <a:rPr lang="nb-NO" b="1" dirty="0">
                <a:solidFill>
                  <a:srgbClr val="4C6D43"/>
                </a:solidFill>
                <a:ea typeface="Calibri"/>
                <a:cs typeface="Times New Roman"/>
              </a:rPr>
              <a:t>er hjertelig velkomne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. </a:t>
            </a:r>
            <a:r>
              <a:rPr lang="nb-NO" dirty="0" smtClean="0">
                <a:solidFill>
                  <a:srgbClr val="4C6D43"/>
                </a:solidFill>
                <a:ea typeface="Calibri"/>
                <a:cs typeface="Times New Roman"/>
              </a:rPr>
              <a:t>Sted 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er ikke bestemt enda, for vi trenger å vite hvor mange som </a:t>
            </a:r>
            <a:r>
              <a:rPr lang="nb-NO" b="1" dirty="0">
                <a:solidFill>
                  <a:srgbClr val="4C6D43"/>
                </a:solidFill>
                <a:ea typeface="Calibri"/>
                <a:cs typeface="Times New Roman"/>
              </a:rPr>
              <a:t>ønsker å delta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. </a:t>
            </a:r>
            <a:r>
              <a:rPr lang="nb-NO" dirty="0" err="1">
                <a:solidFill>
                  <a:srgbClr val="4C6D43"/>
                </a:solidFill>
                <a:ea typeface="Calibri"/>
                <a:cs typeface="Times New Roman"/>
              </a:rPr>
              <a:t>Maxpris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 vil ikke overstige </a:t>
            </a:r>
            <a:r>
              <a:rPr lang="nb-NO" b="1" dirty="0">
                <a:solidFill>
                  <a:srgbClr val="4C6D43"/>
                </a:solidFill>
                <a:ea typeface="Calibri"/>
                <a:cs typeface="Times New Roman"/>
              </a:rPr>
              <a:t>250,- per pers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. </a:t>
            </a:r>
            <a:r>
              <a:rPr lang="nb-NO" b="1" dirty="0">
                <a:solidFill>
                  <a:srgbClr val="4C6D43"/>
                </a:solidFill>
                <a:ea typeface="Calibri"/>
                <a:cs typeface="Times New Roman"/>
              </a:rPr>
              <a:t>Påmelding er bindende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 og vi tar </a:t>
            </a:r>
            <a:r>
              <a:rPr lang="nb-NO" b="1" dirty="0">
                <a:solidFill>
                  <a:srgbClr val="4C6D43"/>
                </a:solidFill>
                <a:ea typeface="Calibri"/>
                <a:cs typeface="Times New Roman"/>
              </a:rPr>
              <a:t>forhåndsbetaling</a:t>
            </a:r>
            <a:r>
              <a:rPr lang="nb-NO" b="1" dirty="0" smtClean="0">
                <a:solidFill>
                  <a:srgbClr val="4C6D43"/>
                </a:solidFill>
                <a:ea typeface="Calibri"/>
                <a:cs typeface="Times New Roman"/>
              </a:rPr>
              <a:t>. </a:t>
            </a:r>
            <a:r>
              <a:rPr lang="nb-NO" dirty="0" smtClean="0">
                <a:solidFill>
                  <a:srgbClr val="4C6D43"/>
                </a:solidFill>
                <a:ea typeface="Calibri"/>
                <a:cs typeface="Times New Roman"/>
              </a:rPr>
              <a:t>Pengene skal gis til din trener.</a:t>
            </a:r>
            <a:endParaRPr lang="nb-NO" b="1" dirty="0" smtClean="0">
              <a:solidFill>
                <a:srgbClr val="4C6D4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dirty="0" smtClean="0">
                <a:solidFill>
                  <a:srgbClr val="4C6D43"/>
                </a:solidFill>
                <a:ea typeface="Calibri"/>
                <a:cs typeface="Times New Roman"/>
              </a:rPr>
              <a:t>Vi ønsker at du holder av kvelden </a:t>
            </a:r>
            <a:r>
              <a:rPr lang="nb-NO" b="1" dirty="0" smtClean="0">
                <a:solidFill>
                  <a:srgbClr val="4C6D43"/>
                </a:solidFill>
                <a:ea typeface="Calibri"/>
                <a:cs typeface="Times New Roman"/>
              </a:rPr>
              <a:t>lørdag 3. desember</a:t>
            </a:r>
            <a:endParaRPr lang="nb-NO" b="1" dirty="0">
              <a:solidFill>
                <a:srgbClr val="4C6D43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b="1" dirty="0">
                <a:solidFill>
                  <a:srgbClr val="4C6D43"/>
                </a:solidFill>
                <a:ea typeface="Calibri"/>
                <a:cs typeface="Times New Roman"/>
              </a:rPr>
              <a:t>Påmeldingsfrist</a:t>
            </a:r>
            <a:r>
              <a:rPr lang="nb-NO" dirty="0">
                <a:solidFill>
                  <a:srgbClr val="4C6D43"/>
                </a:solidFill>
                <a:ea typeface="Calibri"/>
                <a:cs typeface="Times New Roman"/>
              </a:rPr>
              <a:t> er fredag 25. november</a:t>
            </a:r>
            <a:r>
              <a:rPr lang="nb-NO" dirty="0" smtClean="0">
                <a:solidFill>
                  <a:srgbClr val="4C6D43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b="1" dirty="0" smtClean="0">
                <a:solidFill>
                  <a:srgbClr val="4C6D43"/>
                </a:solidFill>
                <a:ea typeface="Calibri"/>
                <a:cs typeface="Times New Roman"/>
              </a:rPr>
              <a:t>Nærmere info kommer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b-NO" dirty="0">
              <a:ea typeface="Calibri"/>
              <a:cs typeface="Times New Roman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37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b="1" i="1" dirty="0" smtClean="0">
                <a:solidFill>
                  <a:srgbClr val="4C6D43"/>
                </a:solidFill>
              </a:rPr>
              <a:t>Påmelding</a:t>
            </a:r>
            <a:endParaRPr lang="nb-NO" sz="4400" b="1" i="1" dirty="0">
              <a:solidFill>
                <a:srgbClr val="4C6D43"/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95230"/>
              </p:ext>
            </p:extLst>
          </p:nvPr>
        </p:nvGraphicFramePr>
        <p:xfrm>
          <a:off x="755576" y="2348880"/>
          <a:ext cx="7560837" cy="3337560"/>
        </p:xfrm>
        <a:graphic>
          <a:graphicData uri="http://schemas.openxmlformats.org/drawingml/2006/table">
            <a:tbl>
              <a:tblPr firstRow="1" bandRow="1">
                <a:effectLst>
                  <a:outerShdw blurRad="279400" dist="12700" dir="5400000" sx="102000" sy="102000" algn="ctr" rotWithShape="0">
                    <a:srgbClr val="4C6D43"/>
                  </a:outerShdw>
                </a:effectLst>
                <a:tableStyleId>{93296810-A885-4BE3-A3E7-6D5BEEA58F35}</a:tableStyleId>
              </a:tblPr>
              <a:tblGrid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10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Deltagere</a:t>
                      </a:r>
                      <a:endParaRPr lang="nb-NO" sz="11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4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12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16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20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28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32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4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b="1" i="1" dirty="0" smtClean="0">
                <a:solidFill>
                  <a:srgbClr val="4C6D43"/>
                </a:solidFill>
              </a:rPr>
              <a:t>Påmelding</a:t>
            </a:r>
            <a:endParaRPr lang="nb-NO" sz="4400" b="1" i="1" dirty="0">
              <a:solidFill>
                <a:srgbClr val="4C6D43"/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77485"/>
              </p:ext>
            </p:extLst>
          </p:nvPr>
        </p:nvGraphicFramePr>
        <p:xfrm>
          <a:off x="755576" y="2348880"/>
          <a:ext cx="7560837" cy="3337560"/>
        </p:xfrm>
        <a:graphic>
          <a:graphicData uri="http://schemas.openxmlformats.org/drawingml/2006/table">
            <a:tbl>
              <a:tblPr firstRow="1" bandRow="1">
                <a:effectLst>
                  <a:outerShdw blurRad="279400" dist="12700" dir="5400000" sx="102000" sy="102000" algn="ctr" rotWithShape="0">
                    <a:srgbClr val="4C6D43"/>
                  </a:outerShdw>
                </a:effectLst>
                <a:tableStyleId>{93296810-A885-4BE3-A3E7-6D5BEEA58F35}</a:tableStyleId>
              </a:tblPr>
              <a:tblGrid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  <a:gridCol w="840093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10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Deltagere</a:t>
                      </a:r>
                      <a:endParaRPr lang="nb-NO" sz="1100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Navn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Betalt</a:t>
                      </a:r>
                      <a:endParaRPr lang="nb-NO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36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40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44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48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52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56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4C6D43"/>
                          </a:solidFill>
                        </a:rPr>
                        <a:t>60</a:t>
                      </a:r>
                      <a:endParaRPr lang="nb-NO" dirty="0">
                        <a:solidFill>
                          <a:srgbClr val="4C6D4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64</a:t>
                      </a:r>
                      <a:endParaRPr lang="nb-NO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4C6D4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659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e">
  <a:themeElements>
    <a:clrScheme name="Viktig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vart sløyf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t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120</Words>
  <Application>Microsoft Office PowerPoint</Application>
  <PresentationFormat>Skjermfremvisning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4" baseType="lpstr">
      <vt:lpstr>Mote</vt:lpstr>
      <vt:lpstr>Julebord 2011 </vt:lpstr>
      <vt:lpstr>Påmelding</vt:lpstr>
      <vt:lpstr>Påmelding</vt:lpstr>
    </vt:vector>
  </TitlesOfParts>
  <Company>Noroff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Julebord 2011</dc:title>
  <dc:creator>Christine.Fenn</dc:creator>
  <cp:lastModifiedBy>Sandlie, Lars Erik - SG Bockmann AS</cp:lastModifiedBy>
  <cp:revision>8</cp:revision>
  <dcterms:created xsi:type="dcterms:W3CDTF">2011-11-19T18:48:21Z</dcterms:created>
  <dcterms:modified xsi:type="dcterms:W3CDTF">2011-11-21T08:37:02Z</dcterms:modified>
</cp:coreProperties>
</file>